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w9j3I8qQYsZrJjp0x7kDHA9r9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496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10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3264693" y="4010820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397082"/>
            <a:ext cx="6858000" cy="74691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3500438" y="571472"/>
            <a:ext cx="2928958" cy="5786446"/>
          </a:xfrm>
          <a:prstGeom prst="rect">
            <a:avLst/>
          </a:prstGeom>
          <a:solidFill>
            <a:schemeClr val="lt1">
              <a:alpha val="8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Fechas: </a:t>
            </a:r>
            <a:r>
              <a:rPr lang="es-ES" sz="16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 – 8 de octubre de 2023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Lugar: </a:t>
            </a:r>
            <a:r>
              <a:rPr lang="es-ES" sz="16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sz="16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Tarahales</a:t>
            </a:r>
            <a:endParaRPr sz="16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4422" y="71406"/>
            <a:ext cx="4539958" cy="642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32" y="928662"/>
            <a:ext cx="1698337" cy="1500198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6643686" y="857224"/>
            <a:ext cx="214314" cy="75724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0" y="857224"/>
            <a:ext cx="214314" cy="75724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3571876" y="1071538"/>
            <a:ext cx="27860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Taller –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Participación ciudadana</a:t>
            </a:r>
            <a:endParaRPr sz="16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429000" y="785786"/>
            <a:ext cx="3071834" cy="3286148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3429000" y="1785918"/>
            <a:ext cx="299421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3A1A62"/>
                </a:solidFill>
                <a:latin typeface="Calibri"/>
                <a:ea typeface="Calibri"/>
                <a:cs typeface="Calibri"/>
                <a:sym typeface="Calibri"/>
              </a:rPr>
              <a:t>REVERDECIENDO EL TERRITORIO: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3A1A62"/>
                </a:solidFill>
                <a:latin typeface="Calibri"/>
                <a:ea typeface="Calibri"/>
                <a:cs typeface="Calibri"/>
                <a:sym typeface="Calibri"/>
              </a:rPr>
              <a:t>BOSQUE PRODUCTIVO 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3A1A62"/>
                </a:solidFill>
                <a:latin typeface="Calibri"/>
                <a:ea typeface="Calibri"/>
                <a:cs typeface="Calibri"/>
                <a:sym typeface="Calibri"/>
              </a:rPr>
              <a:t>COMESTIBLE</a:t>
            </a:r>
            <a:endParaRPr sz="1600" b="1" i="0" u="none" strike="noStrike" cap="none">
              <a:solidFill>
                <a:srgbClr val="3A1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57166" y="4286248"/>
            <a:ext cx="6143668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Será un encuentro que persigue dar a conocer, promocionar y capacitar en  la temática de sistemas integrados productivos permanentes basados en crear  bosques productivos y comestibles cuyo fin es el de incidir favorablemente </a:t>
            </a:r>
            <a:r>
              <a:rPr lang="es-ES" sz="1200" b="1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el desarrollo económico, social y ambiental</a:t>
            </a:r>
            <a:r>
              <a:rPr lang="es-ES" sz="1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posibilitando y generando desde ello nuevas capacidades productivas, creadoras de empleo y riqueza, y sobre todo, como medio idóneo para mejorar de forma sustantiva y cualitativa la soberanía y seguridad alimentaria, independientemente de los beneficios derivados del sistema en cuanto a ser espacios de sumideros de carbono y lucha contra el calentamiento global y cambio climático.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descr="logo pma programa mundial alimentos - Alianza por la Solidaridad: Un mundo  más justo y sostenibl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57364" y="2643174"/>
            <a:ext cx="973332" cy="542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728" y="2643174"/>
            <a:ext cx="1409674" cy="113025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1857364" y="3143240"/>
            <a:ext cx="142876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Experto invitado: </a:t>
            </a:r>
            <a:r>
              <a:rPr lang="es-ES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Juan Antonio Hernández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 descr="El Bosque productivo de Adeje destina parte de su producción al Banco de  Alimentos municipal | Canariasdiario.com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7166" y="6072198"/>
            <a:ext cx="3319449" cy="186924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285728" y="7953728"/>
            <a:ext cx="146226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Parque Central, Adeje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214290" y="3786182"/>
            <a:ext cx="315105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Creador del Parque Central en Adeje (Tenerife)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3857628" y="5857884"/>
            <a:ext cx="28575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Juan Antonio Hernández nos enseñará cómo crear un bosque comestible en tan solo 5 días.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000504" y="8001024"/>
            <a:ext cx="1482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colaboración con: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 descr="Fundación Canaria Lidia García | Las Palmas de Gran Canari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 descr="Fundación Canaria Lidia García | Las Palmas de Gran Canari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" descr="Fundación Lidia García | Grupo ICO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86322" y="7727655"/>
            <a:ext cx="2071678" cy="48768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3786190" y="6715140"/>
            <a:ext cx="307181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Plazas limitadas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Para más información llamar a 686303517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Presentación en pantalla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Vanes Romero Kutzner</dc:creator>
  <cp:lastModifiedBy>Mercedes Palancar</cp:lastModifiedBy>
  <cp:revision>1</cp:revision>
  <dcterms:created xsi:type="dcterms:W3CDTF">2023-05-17T10:42:05Z</dcterms:created>
  <dcterms:modified xsi:type="dcterms:W3CDTF">2023-09-27T13:21:47Z</dcterms:modified>
</cp:coreProperties>
</file>